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82" r:id="rId4"/>
    <p:sldId id="281" r:id="rId5"/>
    <p:sldId id="269" r:id="rId6"/>
    <p:sldId id="259" r:id="rId7"/>
    <p:sldId id="263" r:id="rId8"/>
    <p:sldId id="279" r:id="rId9"/>
    <p:sldId id="277" r:id="rId10"/>
    <p:sldId id="278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5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6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0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1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8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4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1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9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1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0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E4CD4-EA98-46C0-BD1B-5CEF8EDF58FD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01F5-BE7E-4AB3-92A4-7831F8FA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 of Return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1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716877"/>
            <a:ext cx="73152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</a:t>
            </a:r>
            <a:r>
              <a:rPr lang="en-US" sz="3600" i="1" dirty="0">
                <a:solidFill>
                  <a:schemeClr val="bg1"/>
                </a:solidFill>
              </a:rPr>
              <a:t>the rate paid on the unpaid balance of borrowed money or </a:t>
            </a:r>
            <a:r>
              <a:rPr lang="en-US" sz="3600" i="1" dirty="0"/>
              <a:t>the rate earned on the unrecovered balance of an investment so that the final </a:t>
            </a:r>
            <a:r>
              <a:rPr lang="en-US" sz="3600" i="1" dirty="0">
                <a:solidFill>
                  <a:schemeClr val="bg1"/>
                </a:solidFill>
              </a:rPr>
              <a:t>payment or </a:t>
            </a:r>
            <a:r>
              <a:rPr lang="en-US" sz="3600" i="1" dirty="0"/>
              <a:t>receipt brings the balance to exactly </a:t>
            </a:r>
            <a:r>
              <a:rPr lang="en-US" sz="3600" i="1" dirty="0" smtClean="0"/>
              <a:t>zero.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29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560" y="1347840"/>
            <a:ext cx="7004881" cy="4162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4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20840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the rate paid on the unpaid balance of borrowed </a:t>
            </a:r>
            <a:r>
              <a:rPr lang="en-US" sz="3600" i="1" dirty="0" smtClean="0"/>
              <a:t>money</a:t>
            </a:r>
            <a:br>
              <a:rPr lang="en-US" sz="3600" i="1" dirty="0" smtClean="0"/>
            </a:br>
            <a:r>
              <a:rPr lang="en-US" sz="3600" i="1" dirty="0" smtClean="0"/>
              <a:t>or </a:t>
            </a:r>
            <a:r>
              <a:rPr lang="en-US" sz="3600" i="1" dirty="0"/>
              <a:t>the rate earned on the unrecovered balance of an investment so that the final payment or receipt brings the balance to exactly </a:t>
            </a:r>
            <a:r>
              <a:rPr lang="en-US" sz="3600" i="1" dirty="0" smtClean="0"/>
              <a:t>zero.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03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20840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the rate paid on the unpaid balance of borrowed </a:t>
            </a:r>
            <a:r>
              <a:rPr lang="en-US" sz="3600" i="1" dirty="0" smtClean="0"/>
              <a:t>money</a:t>
            </a:r>
            <a:br>
              <a:rPr lang="en-US" sz="3600" i="1" dirty="0" smtClean="0"/>
            </a:br>
            <a:r>
              <a:rPr lang="en-US" sz="3600" i="1" dirty="0" smtClean="0">
                <a:solidFill>
                  <a:schemeClr val="bg1"/>
                </a:solidFill>
              </a:rPr>
              <a:t>or </a:t>
            </a:r>
            <a:r>
              <a:rPr lang="en-US" sz="3600" i="1" dirty="0">
                <a:solidFill>
                  <a:schemeClr val="bg1"/>
                </a:solidFill>
              </a:rPr>
              <a:t>the rate earned on the unrecovered balance of an investment </a:t>
            </a:r>
            <a:r>
              <a:rPr lang="en-US" sz="3600" i="1" dirty="0"/>
              <a:t>so that the final payment </a:t>
            </a:r>
            <a:r>
              <a:rPr lang="en-US" sz="3600" i="1" dirty="0">
                <a:solidFill>
                  <a:schemeClr val="bg1"/>
                </a:solidFill>
              </a:rPr>
              <a:t>or receipt </a:t>
            </a:r>
            <a:r>
              <a:rPr lang="en-US" sz="3600" i="1" dirty="0"/>
              <a:t>brings the balance to exactly </a:t>
            </a:r>
            <a:r>
              <a:rPr lang="en-US" sz="3600" i="1" dirty="0" smtClean="0"/>
              <a:t>zero.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41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9502"/>
            <a:ext cx="8229600" cy="333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361" y="1143000"/>
            <a:ext cx="695927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0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20840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the </a:t>
            </a:r>
            <a:r>
              <a:rPr lang="en-US" sz="3600" i="1" dirty="0" smtClean="0"/>
              <a:t>interest rate that makes the cash inflows and cash outflows of a project economically equivalent to each other.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484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7751" r="12500" b="907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1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20840"/>
            <a:ext cx="731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the </a:t>
            </a:r>
            <a:r>
              <a:rPr lang="en-US" sz="3600" i="1" dirty="0" smtClean="0"/>
              <a:t>interest rate</a:t>
            </a:r>
            <a:br>
              <a:rPr lang="en-US" sz="3600" i="1" dirty="0" smtClean="0"/>
            </a:br>
            <a:r>
              <a:rPr lang="en-US" sz="3600" i="1" dirty="0" smtClean="0"/>
              <a:t>that makes the PW (or AW or FW)</a:t>
            </a:r>
            <a:br>
              <a:rPr lang="en-US" sz="3600" i="1" dirty="0" smtClean="0"/>
            </a:br>
            <a:r>
              <a:rPr lang="en-US" sz="3600" i="1" dirty="0" smtClean="0"/>
              <a:t>of a project exactly equal to zero.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30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20840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/>
              <a:t>Rate of return is the rate paid on the unpaid balance of borrowed </a:t>
            </a:r>
            <a:r>
              <a:rPr lang="en-US" sz="3600" i="1" dirty="0" smtClean="0"/>
              <a:t>money or </a:t>
            </a:r>
            <a:r>
              <a:rPr lang="en-US" sz="3600" i="1" dirty="0"/>
              <a:t>the rate earned on the unrecovered balance of an investment so that the final payment or receipt brings the balance to exactly </a:t>
            </a:r>
            <a:r>
              <a:rPr lang="en-US" sz="3600" i="1" dirty="0" smtClean="0"/>
              <a:t>zero.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40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212</Words>
  <Application>Microsoft Office PowerPoint</Application>
  <PresentationFormat>On-screen Show (4:3)</PresentationFormat>
  <Paragraphs>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Rate of Return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W Meier (rwmeier)</dc:creator>
  <cp:lastModifiedBy>Roger W Meier (rwmeier)</cp:lastModifiedBy>
  <cp:revision>14</cp:revision>
  <dcterms:created xsi:type="dcterms:W3CDTF">2011-08-10T21:53:59Z</dcterms:created>
  <dcterms:modified xsi:type="dcterms:W3CDTF">2022-03-26T14:38:55Z</dcterms:modified>
</cp:coreProperties>
</file>