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68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A024E-4E0B-4E6E-B5CB-F4B0BE4A0F75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D9C6-FFE0-43A9-AEC6-268CC86ED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312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A024E-4E0B-4E6E-B5CB-F4B0BE4A0F75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D9C6-FFE0-43A9-AEC6-268CC86ED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145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A024E-4E0B-4E6E-B5CB-F4B0BE4A0F75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D9C6-FFE0-43A9-AEC6-268CC86ED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47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A024E-4E0B-4E6E-B5CB-F4B0BE4A0F75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D9C6-FFE0-43A9-AEC6-268CC86ED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273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A024E-4E0B-4E6E-B5CB-F4B0BE4A0F75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D9C6-FFE0-43A9-AEC6-268CC86ED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64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A024E-4E0B-4E6E-B5CB-F4B0BE4A0F75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D9C6-FFE0-43A9-AEC6-268CC86ED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082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A024E-4E0B-4E6E-B5CB-F4B0BE4A0F75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D9C6-FFE0-43A9-AEC6-268CC86ED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12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A024E-4E0B-4E6E-B5CB-F4B0BE4A0F75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D9C6-FFE0-43A9-AEC6-268CC86ED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421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A024E-4E0B-4E6E-B5CB-F4B0BE4A0F75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D9C6-FFE0-43A9-AEC6-268CC86ED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20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A024E-4E0B-4E6E-B5CB-F4B0BE4A0F75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D9C6-FFE0-43A9-AEC6-268CC86ED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647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A024E-4E0B-4E6E-B5CB-F4B0BE4A0F75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D9C6-FFE0-43A9-AEC6-268CC86ED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916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A024E-4E0B-4E6E-B5CB-F4B0BE4A0F75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4D9C6-FFE0-43A9-AEC6-268CC86ED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55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3130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69875"/>
            <a:ext cx="8675687" cy="6316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7019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69875"/>
            <a:ext cx="8675687" cy="6316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3120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69875"/>
            <a:ext cx="8675687" cy="6316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2823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W Meier (rwmeier)</dc:creator>
  <cp:lastModifiedBy>Roger W Meier (rwmeier)</cp:lastModifiedBy>
  <cp:revision>4</cp:revision>
  <dcterms:created xsi:type="dcterms:W3CDTF">2012-03-02T13:32:11Z</dcterms:created>
  <dcterms:modified xsi:type="dcterms:W3CDTF">2018-10-17T12:58:24Z</dcterms:modified>
</cp:coreProperties>
</file>