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6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0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5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6A87-B7D1-483C-A428-011686BB22F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A878-3570-4895-BF9E-355993980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1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59A86-4FD2-9996-DCFA-08994E38D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72951"/>
            <a:ext cx="7315200" cy="53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26A118-BCDD-513B-A3EC-D85FA9541224}"/>
              </a:ext>
            </a:extLst>
          </p:cNvPr>
          <p:cNvGrpSpPr/>
          <p:nvPr/>
        </p:nvGrpSpPr>
        <p:grpSpPr>
          <a:xfrm>
            <a:off x="728126" y="2436698"/>
            <a:ext cx="7687748" cy="1984604"/>
            <a:chOff x="728126" y="3017520"/>
            <a:chExt cx="7687748" cy="19846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4B43D4-5402-71BA-E00D-C6B8EEEA4C56}"/>
                </a:ext>
              </a:extLst>
            </p:cNvPr>
            <p:cNvGrpSpPr/>
            <p:nvPr/>
          </p:nvGrpSpPr>
          <p:grpSpPr>
            <a:xfrm>
              <a:off x="1828800" y="3017520"/>
              <a:ext cx="5486400" cy="822960"/>
              <a:chOff x="4110355" y="3291840"/>
              <a:chExt cx="1861694" cy="274320"/>
            </a:xfrm>
          </p:grpSpPr>
          <p:pic>
            <p:nvPicPr>
              <p:cNvPr id="4" name="Picture 3" descr="Dice and Dominoes Clipart Graphics FREE by Mrs Magee | TpT">
                <a:extLst>
                  <a:ext uri="{FF2B5EF4-FFF2-40B4-BE49-F238E27FC236}">
                    <a16:creationId xmlns:a16="http://schemas.microsoft.com/office/drawing/2014/main" id="{23446D38-EE77-C9FC-C534-A699F2E19C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979"/>
              <a:stretch/>
            </p:blipFill>
            <p:spPr bwMode="auto">
              <a:xfrm>
                <a:off x="4110355" y="3291840"/>
                <a:ext cx="92329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" name="Picture 4" descr="Dice and Dominoes Clipart Graphics FREE by Mrs Magee | TpT">
                <a:extLst>
                  <a:ext uri="{FF2B5EF4-FFF2-40B4-BE49-F238E27FC236}">
                    <a16:creationId xmlns:a16="http://schemas.microsoft.com/office/drawing/2014/main" id="{3D0E6529-72BA-E110-3195-A7DE5C5FA7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487" b="5579"/>
              <a:stretch/>
            </p:blipFill>
            <p:spPr bwMode="auto">
              <a:xfrm>
                <a:off x="5048759" y="3291840"/>
                <a:ext cx="92329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E78722-1C9B-C851-7D31-8510C602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126" y="4201912"/>
              <a:ext cx="7687748" cy="800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08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49F40-770B-0DED-BC2D-3B670B21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4" y="0"/>
            <a:ext cx="8877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BDF62-E462-E34A-14A7-7F32BD74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" y="0"/>
            <a:ext cx="8903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2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0496E-8ACB-859C-AF6F-B5B8AB19C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7" y="0"/>
            <a:ext cx="8851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0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A9B84-9086-A649-178C-83DCCABA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7" y="2090550"/>
            <a:ext cx="7954485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3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W Meier (rwmeier)</dc:creator>
  <cp:lastModifiedBy>Roger W Meier (rwmeier)</cp:lastModifiedBy>
  <cp:revision>4</cp:revision>
  <dcterms:created xsi:type="dcterms:W3CDTF">2023-04-21T12:41:44Z</dcterms:created>
  <dcterms:modified xsi:type="dcterms:W3CDTF">2023-11-30T20:51:29Z</dcterms:modified>
</cp:coreProperties>
</file>